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</p:sldMasterIdLst>
  <p:notesMasterIdLst>
    <p:notesMasterId r:id="rId16"/>
  </p:notesMasterIdLst>
  <p:handoutMasterIdLst>
    <p:handoutMasterId r:id="rId17"/>
  </p:handoutMasterIdLst>
  <p:sldIdLst>
    <p:sldId id="312" r:id="rId5"/>
    <p:sldId id="304" r:id="rId6"/>
    <p:sldId id="282" r:id="rId7"/>
    <p:sldId id="325" r:id="rId8"/>
    <p:sldId id="326" r:id="rId9"/>
    <p:sldId id="327" r:id="rId10"/>
    <p:sldId id="315" r:id="rId11"/>
    <p:sldId id="317" r:id="rId12"/>
    <p:sldId id="324" r:id="rId13"/>
    <p:sldId id="297" r:id="rId14"/>
    <p:sldId id="323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9EA12-00B8-2291-421D-F4B47A2C1BC0}" v="168" dt="2024-04-04T00:06:14.549"/>
    <p1510:client id="{4F88EAC7-0767-4DE1-B653-B6B5520D8CBA}" v="4" dt="2024-04-04T18:46:34.682"/>
    <p1510:client id="{6D8B3311-B1BF-4D9E-718D-6C635028784B}" v="4" dt="2024-04-04T00:09:09.874"/>
    <p1510:client id="{91789525-C788-B9FC-6DB9-86DC51A757F5}" v="8" dt="2024-04-04T18:08:58.309"/>
    <p1510:client id="{B24FE817-9B66-3F5B-A2B9-7AA210ACC9DE}" v="1148" dt="2024-04-03T22:56:35.215"/>
    <p1510:client id="{E6D3F379-1E5A-2E11-56CE-A00822841431}" v="6" dt="2024-04-04T18:36:48.822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, Derrick" userId="S::derrick_lor@student.uml.edu::d832a6f1-8bf7-42a7-a43b-8d0e62fb959e" providerId="AD" clId="Web-{C3C4DAA5-67E3-1947-E4BE-F968ABEDE4A3}"/>
    <pc:docChg chg="addSld delSld modSld addMainMaster delMainMaster">
      <pc:chgData name="Lor, Derrick" userId="S::derrick_lor@student.uml.edu::d832a6f1-8bf7-42a7-a43b-8d0e62fb959e" providerId="AD" clId="Web-{C3C4DAA5-67E3-1947-E4BE-F968ABEDE4A3}" dt="2024-04-01T20:35:03.133" v="89"/>
      <pc:docMkLst>
        <pc:docMk/>
      </pc:docMkLst>
      <pc:sldChg chg="modSp del mod modClrScheme chgLayout">
        <pc:chgData name="Lor, Derrick" userId="S::derrick_lor@student.uml.edu::d832a6f1-8bf7-42a7-a43b-8d0e62fb959e" providerId="AD" clId="Web-{C3C4DAA5-67E3-1947-E4BE-F968ABEDE4A3}" dt="2024-04-01T20:31:28.102" v="58"/>
        <pc:sldMkLst>
          <pc:docMk/>
          <pc:sldMk cId="2952923800" sldId="281"/>
        </pc:sldMkLst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2952923800" sldId="281"/>
            <ac:spMk id="2" creationId="{D53B219B-7E3A-7E84-6386-37313F0CFB09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2952923800" sldId="281"/>
            <ac:spMk id="3" creationId="{A2E339BF-E6D7-DD0E-AF02-6813852EE723}"/>
          </ac:spMkLst>
        </pc:spChg>
        <pc:picChg chg="mod ord">
          <ac:chgData name="Lor, Derrick" userId="S::derrick_lor@student.uml.edu::d832a6f1-8bf7-42a7-a43b-8d0e62fb959e" providerId="AD" clId="Web-{C3C4DAA5-67E3-1947-E4BE-F968ABEDE4A3}" dt="2024-04-01T20:27:49.462" v="1"/>
          <ac:picMkLst>
            <pc:docMk/>
            <pc:sldMk cId="2952923800" sldId="281"/>
            <ac:picMk id="6" creationId="{FECDA901-DD88-89EB-E10E-A2994D0A92DB}"/>
          </ac:picMkLst>
        </pc:picChg>
      </pc:sldChg>
      <pc:sldChg chg="modSp mod modClrScheme chgLayout">
        <pc:chgData name="Lor, Derrick" userId="S::derrick_lor@student.uml.edu::d832a6f1-8bf7-42a7-a43b-8d0e62fb959e" providerId="AD" clId="Web-{C3C4DAA5-67E3-1947-E4BE-F968ABEDE4A3}" dt="2024-04-01T20:31:51.307" v="64" actId="20577"/>
        <pc:sldMkLst>
          <pc:docMk/>
          <pc:sldMk cId="685681062" sldId="282"/>
        </pc:sldMkLst>
        <pc:spChg chg="mod ord">
          <ac:chgData name="Lor, Derrick" userId="S::derrick_lor@student.uml.edu::d832a6f1-8bf7-42a7-a43b-8d0e62fb959e" providerId="AD" clId="Web-{C3C4DAA5-67E3-1947-E4BE-F968ABEDE4A3}" dt="2024-04-01T20:31:51.307" v="64" actId="20577"/>
          <ac:spMkLst>
            <pc:docMk/>
            <pc:sldMk cId="685681062" sldId="282"/>
            <ac:spMk id="2" creationId="{FD5E8954-9BCB-7FD9-A210-38DC54382D45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685681062" sldId="282"/>
            <ac:spMk id="3" creationId="{75111C33-898C-4414-4665-5136EB6FC126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685681062" sldId="282"/>
            <ac:spMk id="23" creationId="{94FF72B7-0438-3641-5939-75128934B0DF}"/>
          </ac:spMkLst>
        </pc:spChg>
      </pc:sldChg>
      <pc:sldChg chg="modSp add del mod modClrScheme chgLayout">
        <pc:chgData name="Lor, Derrick" userId="S::derrick_lor@student.uml.edu::d832a6f1-8bf7-42a7-a43b-8d0e62fb959e" providerId="AD" clId="Web-{C3C4DAA5-67E3-1947-E4BE-F968ABEDE4A3}" dt="2024-04-01T20:35:03.133" v="89"/>
        <pc:sldMkLst>
          <pc:docMk/>
          <pc:sldMk cId="1973173046" sldId="297"/>
        </pc:sldMkLst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1973173046" sldId="297"/>
            <ac:spMk id="2" creationId="{509D22C5-0C9E-B582-A8FE-B45E70A01E7F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1973173046" sldId="297"/>
            <ac:spMk id="3" creationId="{D8B5CEF2-E667-BBB5-2EA6-C06F93B6DE12}"/>
          </ac:spMkLst>
        </pc:spChg>
      </pc:sldChg>
      <pc:sldChg chg="modSp mod modClrScheme chgLayout">
        <pc:chgData name="Lor, Derrick" userId="S::derrick_lor@student.uml.edu::d832a6f1-8bf7-42a7-a43b-8d0e62fb959e" providerId="AD" clId="Web-{C3C4DAA5-67E3-1947-E4BE-F968ABEDE4A3}" dt="2024-04-01T20:31:25.555" v="56" actId="20577"/>
        <pc:sldMkLst>
          <pc:docMk/>
          <pc:sldMk cId="3913219759" sldId="304"/>
        </pc:sldMkLst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3913219759" sldId="304"/>
            <ac:spMk id="2" creationId="{13021072-4A77-DB4D-DF41-58EADB7DA94E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31:25.555" v="56" actId="20577"/>
          <ac:spMkLst>
            <pc:docMk/>
            <pc:sldMk cId="3913219759" sldId="304"/>
            <ac:spMk id="3" creationId="{D4D22962-3C7F-E480-5C35-7F4860A098E1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3913219759" sldId="304"/>
            <ac:spMk id="4" creationId="{18D5CFA2-4E67-F157-5FFD-A246307D41F7}"/>
          </ac:spMkLst>
        </pc:spChg>
      </pc:sldChg>
      <pc:sldChg chg="modSp del mod modClrScheme chgLayout">
        <pc:chgData name="Lor, Derrick" userId="S::derrick_lor@student.uml.edu::d832a6f1-8bf7-42a7-a43b-8d0e62fb959e" providerId="AD" clId="Web-{C3C4DAA5-67E3-1947-E4BE-F968ABEDE4A3}" dt="2024-04-01T20:31:26.462" v="57"/>
        <pc:sldMkLst>
          <pc:docMk/>
          <pc:sldMk cId="2906491918" sldId="307"/>
        </pc:sldMkLst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2906491918" sldId="307"/>
            <ac:spMk id="2" creationId="{D54EDA75-0988-2AC2-87F8-8DEC83A7B9CA}"/>
          </ac:spMkLst>
        </pc:spChg>
        <pc:picChg chg="mod ord">
          <ac:chgData name="Lor, Derrick" userId="S::derrick_lor@student.uml.edu::d832a6f1-8bf7-42a7-a43b-8d0e62fb959e" providerId="AD" clId="Web-{C3C4DAA5-67E3-1947-E4BE-F968ABEDE4A3}" dt="2024-04-01T20:27:49.462" v="1"/>
          <ac:picMkLst>
            <pc:docMk/>
            <pc:sldMk cId="2906491918" sldId="307"/>
            <ac:picMk id="7" creationId="{DD186EAB-37C7-E7E6-AE8D-F077D02804F9}"/>
          </ac:picMkLst>
        </pc:picChg>
      </pc:sldChg>
      <pc:sldChg chg="addSp delSp modSp mod setBg modClrScheme chgLayout">
        <pc:chgData name="Lor, Derrick" userId="S::derrick_lor@student.uml.edu::d832a6f1-8bf7-42a7-a43b-8d0e62fb959e" providerId="AD" clId="Web-{C3C4DAA5-67E3-1947-E4BE-F968ABEDE4A3}" dt="2024-04-01T20:30:24.723" v="49" actId="20577"/>
        <pc:sldMkLst>
          <pc:docMk/>
          <pc:sldMk cId="2202437675" sldId="312"/>
        </pc:sldMkLst>
        <pc:spChg chg="mod ord">
          <ac:chgData name="Lor, Derrick" userId="S::derrick_lor@student.uml.edu::d832a6f1-8bf7-42a7-a43b-8d0e62fb959e" providerId="AD" clId="Web-{C3C4DAA5-67E3-1947-E4BE-F968ABEDE4A3}" dt="2024-04-01T20:30:24.723" v="49" actId="20577"/>
          <ac:spMkLst>
            <pc:docMk/>
            <pc:sldMk cId="2202437675" sldId="312"/>
            <ac:spMk id="2" creationId="{4207FF65-A536-F639-8591-ED024C223308}"/>
          </ac:spMkLst>
        </pc:spChg>
        <pc:spChg chg="add del mod">
          <ac:chgData name="Lor, Derrick" userId="S::derrick_lor@student.uml.edu::d832a6f1-8bf7-42a7-a43b-8d0e62fb959e" providerId="AD" clId="Web-{C3C4DAA5-67E3-1947-E4BE-F968ABEDE4A3}" dt="2024-04-01T20:29:02.952" v="28"/>
          <ac:spMkLst>
            <pc:docMk/>
            <pc:sldMk cId="2202437675" sldId="312"/>
            <ac:spMk id="4" creationId="{75AA1619-65B8-8372-50DD-FA83C096A36F}"/>
          </ac:spMkLst>
        </pc:spChg>
        <pc:spChg chg="add mod">
          <ac:chgData name="Lor, Derrick" userId="S::derrick_lor@student.uml.edu::d832a6f1-8bf7-42a7-a43b-8d0e62fb959e" providerId="AD" clId="Web-{C3C4DAA5-67E3-1947-E4BE-F968ABEDE4A3}" dt="2024-04-01T20:30:03.409" v="44" actId="1076"/>
          <ac:spMkLst>
            <pc:docMk/>
            <pc:sldMk cId="2202437675" sldId="312"/>
            <ac:spMk id="6" creationId="{793F623A-3E2F-B79E-AF7F-67D8A3070685}"/>
          </ac:spMkLst>
        </pc:spChg>
      </pc:sldChg>
      <pc:sldChg chg="modSp del mod modClrScheme chgLayout">
        <pc:chgData name="Lor, Derrick" userId="S::derrick_lor@student.uml.edu::d832a6f1-8bf7-42a7-a43b-8d0e62fb959e" providerId="AD" clId="Web-{C3C4DAA5-67E3-1947-E4BE-F968ABEDE4A3}" dt="2024-04-01T20:32:09.574" v="65"/>
        <pc:sldMkLst>
          <pc:docMk/>
          <pc:sldMk cId="1131718056" sldId="314"/>
        </pc:sldMkLst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1131718056" sldId="314"/>
            <ac:spMk id="2" creationId="{B6210199-C129-11F0-56F2-2D1AED21CB4C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1131718056" sldId="314"/>
            <ac:spMk id="3" creationId="{370AEC4F-E711-8552-9C34-82C1514A1E37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1131718056" sldId="314"/>
            <ac:spMk id="4" creationId="{BDDD6BDC-E008-6AB7-55A1-46ED9BCF054F}"/>
          </ac:spMkLst>
        </pc:spChg>
      </pc:sldChg>
      <pc:sldChg chg="modSp mod modClrScheme chgLayout">
        <pc:chgData name="Lor, Derrick" userId="S::derrick_lor@student.uml.edu::d832a6f1-8bf7-42a7-a43b-8d0e62fb959e" providerId="AD" clId="Web-{C3C4DAA5-67E3-1947-E4BE-F968ABEDE4A3}" dt="2024-04-01T20:32:31.873" v="70" actId="20577"/>
        <pc:sldMkLst>
          <pc:docMk/>
          <pc:sldMk cId="2468595790" sldId="315"/>
        </pc:sldMkLst>
        <pc:spChg chg="mod ord">
          <ac:chgData name="Lor, Derrick" userId="S::derrick_lor@student.uml.edu::d832a6f1-8bf7-42a7-a43b-8d0e62fb959e" providerId="AD" clId="Web-{C3C4DAA5-67E3-1947-E4BE-F968ABEDE4A3}" dt="2024-04-01T20:32:31.873" v="70" actId="20577"/>
          <ac:spMkLst>
            <pc:docMk/>
            <pc:sldMk cId="2468595790" sldId="315"/>
            <ac:spMk id="2" creationId="{B28A34A6-22BC-27A4-2C79-EE98A4943B14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2468595790" sldId="315"/>
            <ac:spMk id="3" creationId="{7267C004-8B72-C872-98FB-00A2A584D055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2468595790" sldId="315"/>
            <ac:spMk id="16" creationId="{AEF9954A-E263-8A7E-58B1-4D03F7D1BD9B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2468595790" sldId="315"/>
            <ac:spMk id="17" creationId="{33680A80-5C61-DD02-1119-0565C0AD5372}"/>
          </ac:spMkLst>
        </pc:spChg>
      </pc:sldChg>
      <pc:sldChg chg="modSp mod modClrScheme chgLayout">
        <pc:chgData name="Lor, Derrick" userId="S::derrick_lor@student.uml.edu::d832a6f1-8bf7-42a7-a43b-8d0e62fb959e" providerId="AD" clId="Web-{C3C4DAA5-67E3-1947-E4BE-F968ABEDE4A3}" dt="2024-04-01T20:33:49.034" v="78" actId="20577"/>
        <pc:sldMkLst>
          <pc:docMk/>
          <pc:sldMk cId="1941619646" sldId="317"/>
        </pc:sldMkLst>
        <pc:spChg chg="mod ord">
          <ac:chgData name="Lor, Derrick" userId="S::derrick_lor@student.uml.edu::d832a6f1-8bf7-42a7-a43b-8d0e62fb959e" providerId="AD" clId="Web-{C3C4DAA5-67E3-1947-E4BE-F968ABEDE4A3}" dt="2024-04-01T20:33:49.034" v="78" actId="20577"/>
          <ac:spMkLst>
            <pc:docMk/>
            <pc:sldMk cId="1941619646" sldId="317"/>
            <ac:spMk id="3" creationId="{3D55F2D4-C20E-BEBC-1CCF-4449B0456A7E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1941619646" sldId="317"/>
            <ac:spMk id="4" creationId="{C82CE1B8-1C92-D6D2-444B-652DB90E86D1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1941619646" sldId="317"/>
            <ac:spMk id="13" creationId="{58AC0C8B-8A7A-9FAE-2D0F-4D1C3A8C3FA5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1941619646" sldId="317"/>
            <ac:spMk id="14" creationId="{749C7CD1-A9AA-49E3-6734-AD9546F2DF5B}"/>
          </ac:spMkLst>
        </pc:spChg>
        <pc:picChg chg="mod ord">
          <ac:chgData name="Lor, Derrick" userId="S::derrick_lor@student.uml.edu::d832a6f1-8bf7-42a7-a43b-8d0e62fb959e" providerId="AD" clId="Web-{C3C4DAA5-67E3-1947-E4BE-F968ABEDE4A3}" dt="2024-04-01T20:27:49.462" v="1"/>
          <ac:picMkLst>
            <pc:docMk/>
            <pc:sldMk cId="1941619646" sldId="317"/>
            <ac:picMk id="10" creationId="{DD0A0899-5B02-CEB5-E5DD-448B169C2377}"/>
          </ac:picMkLst>
        </pc:picChg>
      </pc:sldChg>
      <pc:sldChg chg="modSp del mod modClrScheme chgLayout">
        <pc:chgData name="Lor, Derrick" userId="S::derrick_lor@student.uml.edu::d832a6f1-8bf7-42a7-a43b-8d0e62fb959e" providerId="AD" clId="Web-{C3C4DAA5-67E3-1947-E4BE-F968ABEDE4A3}" dt="2024-04-01T20:34:25.396" v="80"/>
        <pc:sldMkLst>
          <pc:docMk/>
          <pc:sldMk cId="4072101725" sldId="318"/>
        </pc:sldMkLst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4072101725" sldId="318"/>
            <ac:spMk id="2" creationId="{AB69D854-FB65-0E93-CFE2-041F7C41DD24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4072101725" sldId="318"/>
            <ac:spMk id="3" creationId="{9443EC8A-1733-CCF7-081F-EB4667CB3285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4072101725" sldId="318"/>
            <ac:spMk id="4" creationId="{ACE55D3D-AA24-CF53-6679-29B3C83F7646}"/>
          </ac:spMkLst>
        </pc:spChg>
        <pc:picChg chg="mod ord">
          <ac:chgData name="Lor, Derrick" userId="S::derrick_lor@student.uml.edu::d832a6f1-8bf7-42a7-a43b-8d0e62fb959e" providerId="AD" clId="Web-{C3C4DAA5-67E3-1947-E4BE-F968ABEDE4A3}" dt="2024-04-01T20:27:49.462" v="1"/>
          <ac:picMkLst>
            <pc:docMk/>
            <pc:sldMk cId="4072101725" sldId="318"/>
            <ac:picMk id="7" creationId="{C570EB79-053B-0283-9D2D-6266701EEDDD}"/>
          </ac:picMkLst>
        </pc:picChg>
      </pc:sldChg>
      <pc:sldChg chg="modSp mod modClrScheme chgLayout">
        <pc:chgData name="Lor, Derrick" userId="S::derrick_lor@student.uml.edu::d832a6f1-8bf7-42a7-a43b-8d0e62fb959e" providerId="AD" clId="Web-{C3C4DAA5-67E3-1947-E4BE-F968ABEDE4A3}" dt="2024-04-01T20:34:58.117" v="87" actId="20577"/>
        <pc:sldMkLst>
          <pc:docMk/>
          <pc:sldMk cId="3969996159" sldId="319"/>
        </pc:sldMkLst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3969996159" sldId="319"/>
            <ac:spMk id="2" creationId="{A913EEC9-16E3-6C86-97D0-A7EC7EA09CDA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3969996159" sldId="319"/>
            <ac:spMk id="4" creationId="{97DCC342-9FD1-7055-EAAC-008DC851B13F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34:58.117" v="87" actId="20577"/>
          <ac:spMkLst>
            <pc:docMk/>
            <pc:sldMk cId="3969996159" sldId="319"/>
            <ac:spMk id="5" creationId="{2136FCF6-982C-CC37-9625-3EBFC7E7DD13}"/>
          </ac:spMkLst>
        </pc:spChg>
        <pc:graphicFrameChg chg="mod ord modGraphic">
          <ac:chgData name="Lor, Derrick" userId="S::derrick_lor@student.uml.edu::d832a6f1-8bf7-42a7-a43b-8d0e62fb959e" providerId="AD" clId="Web-{C3C4DAA5-67E3-1947-E4BE-F968ABEDE4A3}" dt="2024-04-01T20:27:49.462" v="1"/>
          <ac:graphicFrameMkLst>
            <pc:docMk/>
            <pc:sldMk cId="3969996159" sldId="319"/>
            <ac:graphicFrameMk id="6" creationId="{4DB3991E-0605-C20E-53AD-D64E13638DA5}"/>
          </ac:graphicFrameMkLst>
        </pc:graphicFrameChg>
      </pc:sldChg>
      <pc:sldChg chg="modSp mod modClrScheme chgLayout">
        <pc:chgData name="Lor, Derrick" userId="S::derrick_lor@student.uml.edu::d832a6f1-8bf7-42a7-a43b-8d0e62fb959e" providerId="AD" clId="Web-{C3C4DAA5-67E3-1947-E4BE-F968ABEDE4A3}" dt="2024-04-01T20:27:49.462" v="1"/>
        <pc:sldMkLst>
          <pc:docMk/>
          <pc:sldMk cId="2498021601" sldId="321"/>
        </pc:sldMkLst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2498021601" sldId="321"/>
            <ac:spMk id="2" creationId="{1DCFAD14-1AAA-8CDA-A49B-523FD6C66F35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2498021601" sldId="321"/>
            <ac:spMk id="3" creationId="{38D62608-F5E4-7EC0-5EF0-4F988DDDEC5B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2498021601" sldId="321"/>
            <ac:spMk id="12" creationId="{288BD9B8-D6A6-D55A-830D-4D3CC2DC3933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2498021601" sldId="321"/>
            <ac:spMk id="13" creationId="{0853098E-C088-D323-4BF2-987893F262F6}"/>
          </ac:spMkLst>
        </pc:spChg>
      </pc:sldChg>
      <pc:sldChg chg="modSp del mod modClrScheme chgLayout">
        <pc:chgData name="Lor, Derrick" userId="S::derrick_lor@student.uml.edu::d832a6f1-8bf7-42a7-a43b-8d0e62fb959e" providerId="AD" clId="Web-{C3C4DAA5-67E3-1947-E4BE-F968ABEDE4A3}" dt="2024-04-01T20:34:12.864" v="79"/>
        <pc:sldMkLst>
          <pc:docMk/>
          <pc:sldMk cId="1686213229" sldId="322"/>
        </pc:sldMkLst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1686213229" sldId="322"/>
            <ac:spMk id="2" creationId="{4730A324-0737-F0DA-1F7D-10CBE06D7C3F}"/>
          </ac:spMkLst>
        </pc:spChg>
        <pc:spChg chg="mod ord">
          <ac:chgData name="Lor, Derrick" userId="S::derrick_lor@student.uml.edu::d832a6f1-8bf7-42a7-a43b-8d0e62fb959e" providerId="AD" clId="Web-{C3C4DAA5-67E3-1947-E4BE-F968ABEDE4A3}" dt="2024-04-01T20:27:49.462" v="1"/>
          <ac:spMkLst>
            <pc:docMk/>
            <pc:sldMk cId="1686213229" sldId="322"/>
            <ac:spMk id="3" creationId="{AC21286A-7B29-3B58-1636-0F45723890AB}"/>
          </ac:spMkLst>
        </pc:spChg>
        <pc:graphicFrameChg chg="mod ord modGraphic">
          <ac:chgData name="Lor, Derrick" userId="S::derrick_lor@student.uml.edu::d832a6f1-8bf7-42a7-a43b-8d0e62fb959e" providerId="AD" clId="Web-{C3C4DAA5-67E3-1947-E4BE-F968ABEDE4A3}" dt="2024-04-01T20:27:49.462" v="1"/>
          <ac:graphicFrameMkLst>
            <pc:docMk/>
            <pc:sldMk cId="1686213229" sldId="322"/>
            <ac:graphicFrameMk id="5" creationId="{AC0C7FF8-9CAF-6C67-C1E5-AF40401D0B3D}"/>
          </ac:graphicFrameMkLst>
        </pc:graphicFrameChg>
      </pc:sldChg>
      <pc:sldMasterChg chg="del delSldLayout">
        <pc:chgData name="Lor, Derrick" userId="S::derrick_lor@student.uml.edu::d832a6f1-8bf7-42a7-a43b-8d0e62fb959e" providerId="AD" clId="Web-{C3C4DAA5-67E3-1947-E4BE-F968ABEDE4A3}" dt="2024-04-01T20:27:49.462" v="1"/>
        <pc:sldMasterMkLst>
          <pc:docMk/>
          <pc:sldMasterMk cId="154833434" sldId="2147483650"/>
        </pc:sldMasterMkLst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2631799807" sldId="2147483651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1681789449" sldId="2147483653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2071868441" sldId="2147483656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1581182869" sldId="2147483657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2745005521" sldId="2147483658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2234670087" sldId="2147483659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2333964501" sldId="2147483663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552850918" sldId="2147483668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2372898826" sldId="2147483676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433189165" sldId="2147483680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3116296531" sldId="2147483685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1686733275" sldId="2147483686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3183620452" sldId="2147483687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2207104535" sldId="2147483688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2203958812" sldId="2147483689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2586650709" sldId="2147483691"/>
          </pc:sldLayoutMkLst>
        </pc:sldLayoutChg>
        <pc:sldLayoutChg chg="del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154833434" sldId="2147483650"/>
            <pc:sldLayoutMk cId="2767508154" sldId="2147483692"/>
          </pc:sldLayoutMkLst>
        </pc:sldLayoutChg>
      </pc:sldMasterChg>
      <pc:sldMasterChg chg="add addSldLayout modSldLayout">
        <pc:chgData name="Lor, Derrick" userId="S::derrick_lor@student.uml.edu::d832a6f1-8bf7-42a7-a43b-8d0e62fb959e" providerId="AD" clId="Web-{C3C4DAA5-67E3-1947-E4BE-F968ABEDE4A3}" dt="2024-04-01T20:27:49.462" v="1"/>
        <pc:sldMasterMkLst>
          <pc:docMk/>
          <pc:sldMasterMk cId="664535107" sldId="2147483693"/>
        </pc:sldMasterMkLst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1685855172" sldId="2147483694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885420618" sldId="2147483695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565754885" sldId="2147483696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1839615051" sldId="2147483697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3200636370" sldId="2147483698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4100249717" sldId="2147483699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2317796803" sldId="2147483700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1092542246" sldId="2147483701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1450754160" sldId="2147483702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2924145792" sldId="2147483703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1314592857" sldId="2147483704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2572854481" sldId="2147483705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209761099" sldId="2147483706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3052994642" sldId="2147483707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2252199545" sldId="2147483708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1501114646" sldId="2147483709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511430642" sldId="2147483710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4149979256" sldId="2147483711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4062110182" sldId="2147483712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2185655559" sldId="2147483713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3267540584" sldId="2147483714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3080527571" sldId="2147483715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789989746" sldId="2147483716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3901764763" sldId="2147483717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1740990220" sldId="2147483718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1203021325" sldId="2147483719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423538683" sldId="2147483720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578645707" sldId="2147483721"/>
          </pc:sldLayoutMkLst>
        </pc:sldLayoutChg>
        <pc:sldLayoutChg chg="add mod replId">
          <pc:chgData name="Lor, Derrick" userId="S::derrick_lor@student.uml.edu::d832a6f1-8bf7-42a7-a43b-8d0e62fb959e" providerId="AD" clId="Web-{C3C4DAA5-67E3-1947-E4BE-F968ABEDE4A3}" dt="2024-04-01T20:27:49.462" v="1"/>
          <pc:sldLayoutMkLst>
            <pc:docMk/>
            <pc:sldMasterMk cId="664535107" sldId="2147483693"/>
            <pc:sldLayoutMk cId="1402768389" sldId="2147483722"/>
          </pc:sldLayoutMkLst>
        </pc:sldLayoutChg>
      </pc:sldMasterChg>
    </pc:docChg>
  </pc:docChgLst>
  <pc:docChgLst>
    <pc:chgData name="KolencheryJose, Joseph" userId="S::joseph_kolencheryjose@student.uml.edu::8af66566-0dba-488f-833b-7f1af186421f" providerId="AD" clId="Web-{B24FE817-9B66-3F5B-A2B9-7AA210ACC9DE}"/>
    <pc:docChg chg="modSld">
      <pc:chgData name="KolencheryJose, Joseph" userId="S::joseph_kolencheryjose@student.uml.edu::8af66566-0dba-488f-833b-7f1af186421f" providerId="AD" clId="Web-{B24FE817-9B66-3F5B-A2B9-7AA210ACC9DE}" dt="2024-04-03T22:56:35.215" v="1143" actId="20577"/>
      <pc:docMkLst>
        <pc:docMk/>
      </pc:docMkLst>
      <pc:sldChg chg="modSp">
        <pc:chgData name="KolencheryJose, Joseph" userId="S::joseph_kolencheryjose@student.uml.edu::8af66566-0dba-488f-833b-7f1af186421f" providerId="AD" clId="Web-{B24FE817-9B66-3F5B-A2B9-7AA210ACC9DE}" dt="2024-04-03T22:56:35.215" v="1143" actId="20577"/>
        <pc:sldMkLst>
          <pc:docMk/>
          <pc:sldMk cId="685681062" sldId="282"/>
        </pc:sldMkLst>
        <pc:spChg chg="mod">
          <ac:chgData name="KolencheryJose, Joseph" userId="S::joseph_kolencheryjose@student.uml.edu::8af66566-0dba-488f-833b-7f1af186421f" providerId="AD" clId="Web-{B24FE817-9B66-3F5B-A2B9-7AA210ACC9DE}" dt="2024-04-03T22:56:35.215" v="1143" actId="20577"/>
          <ac:spMkLst>
            <pc:docMk/>
            <pc:sldMk cId="685681062" sldId="282"/>
            <ac:spMk id="3" creationId="{75111C33-898C-4414-4665-5136EB6FC126}"/>
          </ac:spMkLst>
        </pc:spChg>
      </pc:sldChg>
      <pc:sldChg chg="modSp">
        <pc:chgData name="KolencheryJose, Joseph" userId="S::joseph_kolencheryjose@student.uml.edu::8af66566-0dba-488f-833b-7f1af186421f" providerId="AD" clId="Web-{B24FE817-9B66-3F5B-A2B9-7AA210ACC9DE}" dt="2024-04-03T22:42:55.291" v="427" actId="20577"/>
        <pc:sldMkLst>
          <pc:docMk/>
          <pc:sldMk cId="3913219759" sldId="304"/>
        </pc:sldMkLst>
        <pc:spChg chg="mod">
          <ac:chgData name="KolencheryJose, Joseph" userId="S::joseph_kolencheryjose@student.uml.edu::8af66566-0dba-488f-833b-7f1af186421f" providerId="AD" clId="Web-{B24FE817-9B66-3F5B-A2B9-7AA210ACC9DE}" dt="2024-04-03T22:34:36.214" v="16" actId="20577"/>
          <ac:spMkLst>
            <pc:docMk/>
            <pc:sldMk cId="3913219759" sldId="304"/>
            <ac:spMk id="2" creationId="{13021072-4A77-DB4D-DF41-58EADB7DA94E}"/>
          </ac:spMkLst>
        </pc:spChg>
        <pc:spChg chg="mod">
          <ac:chgData name="KolencheryJose, Joseph" userId="S::joseph_kolencheryjose@student.uml.edu::8af66566-0dba-488f-833b-7f1af186421f" providerId="AD" clId="Web-{B24FE817-9B66-3F5B-A2B9-7AA210ACC9DE}" dt="2024-04-03T22:42:55.291" v="427" actId="20577"/>
          <ac:spMkLst>
            <pc:docMk/>
            <pc:sldMk cId="3913219759" sldId="304"/>
            <ac:spMk id="3" creationId="{D4D22962-3C7F-E480-5C35-7F4860A098E1}"/>
          </ac:spMkLst>
        </pc:spChg>
      </pc:sldChg>
      <pc:sldChg chg="addSp delSp modSp">
        <pc:chgData name="KolencheryJose, Joseph" userId="S::joseph_kolencheryjose@student.uml.edu::8af66566-0dba-488f-833b-7f1af186421f" providerId="AD" clId="Web-{B24FE817-9B66-3F5B-A2B9-7AA210ACC9DE}" dt="2024-04-03T22:51:29.212" v="988" actId="20577"/>
        <pc:sldMkLst>
          <pc:docMk/>
          <pc:sldMk cId="2468595790" sldId="315"/>
        </pc:sldMkLst>
        <pc:spChg chg="mod">
          <ac:chgData name="KolencheryJose, Joseph" userId="S::joseph_kolencheryjose@student.uml.edu::8af66566-0dba-488f-833b-7f1af186421f" providerId="AD" clId="Web-{B24FE817-9B66-3F5B-A2B9-7AA210ACC9DE}" dt="2024-04-03T22:49:24.845" v="843" actId="20577"/>
          <ac:spMkLst>
            <pc:docMk/>
            <pc:sldMk cId="2468595790" sldId="315"/>
            <ac:spMk id="2" creationId="{B28A34A6-22BC-27A4-2C79-EE98A4943B14}"/>
          </ac:spMkLst>
        </pc:spChg>
        <pc:spChg chg="mod">
          <ac:chgData name="KolencheryJose, Joseph" userId="S::joseph_kolencheryjose@student.uml.edu::8af66566-0dba-488f-833b-7f1af186421f" providerId="AD" clId="Web-{B24FE817-9B66-3F5B-A2B9-7AA210ACC9DE}" dt="2024-04-03T22:51:29.212" v="988" actId="20577"/>
          <ac:spMkLst>
            <pc:docMk/>
            <pc:sldMk cId="2468595790" sldId="315"/>
            <ac:spMk id="16" creationId="{AEF9954A-E263-8A7E-58B1-4D03F7D1BD9B}"/>
          </ac:spMkLst>
        </pc:spChg>
        <pc:spChg chg="add del mod">
          <ac:chgData name="KolencheryJose, Joseph" userId="S::joseph_kolencheryjose@student.uml.edu::8af66566-0dba-488f-833b-7f1af186421f" providerId="AD" clId="Web-{B24FE817-9B66-3F5B-A2B9-7AA210ACC9DE}" dt="2024-04-03T22:49:54.691" v="848"/>
          <ac:spMkLst>
            <pc:docMk/>
            <pc:sldMk cId="2468595790" sldId="315"/>
            <ac:spMk id="17" creationId="{33680A80-5C61-DD02-1119-0565C0AD5372}"/>
          </ac:spMkLst>
        </pc:spChg>
        <pc:graphicFrameChg chg="add del mod ord modGraphic">
          <ac:chgData name="KolencheryJose, Joseph" userId="S::joseph_kolencheryjose@student.uml.edu::8af66566-0dba-488f-833b-7f1af186421f" providerId="AD" clId="Web-{B24FE817-9B66-3F5B-A2B9-7AA210ACC9DE}" dt="2024-04-03T22:49:51.347" v="847"/>
          <ac:graphicFrameMkLst>
            <pc:docMk/>
            <pc:sldMk cId="2468595790" sldId="315"/>
            <ac:graphicFrameMk id="4" creationId="{C641D199-B221-669A-05B3-F1E1872A9F9C}"/>
          </ac:graphicFrameMkLst>
        </pc:graphicFrameChg>
      </pc:sldChg>
      <pc:sldChg chg="modSp">
        <pc:chgData name="KolencheryJose, Joseph" userId="S::joseph_kolencheryjose@student.uml.edu::8af66566-0dba-488f-833b-7f1af186421f" providerId="AD" clId="Web-{B24FE817-9B66-3F5B-A2B9-7AA210ACC9DE}" dt="2024-04-03T22:55:32.805" v="1140" actId="20577"/>
        <pc:sldMkLst>
          <pc:docMk/>
          <pc:sldMk cId="3969996159" sldId="319"/>
        </pc:sldMkLst>
        <pc:spChg chg="mod">
          <ac:chgData name="KolencheryJose, Joseph" userId="S::joseph_kolencheryjose@student.uml.edu::8af66566-0dba-488f-833b-7f1af186421f" providerId="AD" clId="Web-{B24FE817-9B66-3F5B-A2B9-7AA210ACC9DE}" dt="2024-04-03T22:55:32.805" v="1140" actId="20577"/>
          <ac:spMkLst>
            <pc:docMk/>
            <pc:sldMk cId="3969996159" sldId="319"/>
            <ac:spMk id="4" creationId="{97DCC342-9FD1-7055-EAAC-008DC851B13F}"/>
          </ac:spMkLst>
        </pc:spChg>
        <pc:spChg chg="mod">
          <ac:chgData name="KolencheryJose, Joseph" userId="S::joseph_kolencheryjose@student.uml.edu::8af66566-0dba-488f-833b-7f1af186421f" providerId="AD" clId="Web-{B24FE817-9B66-3F5B-A2B9-7AA210ACC9DE}" dt="2024-04-03T22:52:57.186" v="1014" actId="20577"/>
          <ac:spMkLst>
            <pc:docMk/>
            <pc:sldMk cId="3969996159" sldId="319"/>
            <ac:spMk id="5" creationId="{2136FCF6-982C-CC37-9625-3EBFC7E7DD13}"/>
          </ac:spMkLst>
        </pc:spChg>
      </pc:sldChg>
    </pc:docChg>
  </pc:docChgLst>
  <pc:docChgLst>
    <pc:chgData name="Lor, Derrick" userId="S::derrick_lor@student.uml.edu::d832a6f1-8bf7-42a7-a43b-8d0e62fb959e" providerId="AD" clId="Web-{0429EA12-00B8-2291-421D-F4B47A2C1BC0}"/>
    <pc:docChg chg="addSld delSld modSld">
      <pc:chgData name="Lor, Derrick" userId="S::derrick_lor@student.uml.edu::d832a6f1-8bf7-42a7-a43b-8d0e62fb959e" providerId="AD" clId="Web-{0429EA12-00B8-2291-421D-F4B47A2C1BC0}" dt="2024-04-04T00:06:14.549" v="144" actId="20577"/>
      <pc:docMkLst>
        <pc:docMk/>
      </pc:docMkLst>
      <pc:sldChg chg="modSp">
        <pc:chgData name="Lor, Derrick" userId="S::derrick_lor@student.uml.edu::d832a6f1-8bf7-42a7-a43b-8d0e62fb959e" providerId="AD" clId="Web-{0429EA12-00B8-2291-421D-F4B47A2C1BC0}" dt="2024-04-03T23:55:38.130" v="61" actId="20577"/>
        <pc:sldMkLst>
          <pc:docMk/>
          <pc:sldMk cId="685681062" sldId="282"/>
        </pc:sldMkLst>
        <pc:spChg chg="mod">
          <ac:chgData name="Lor, Derrick" userId="S::derrick_lor@student.uml.edu::d832a6f1-8bf7-42a7-a43b-8d0e62fb959e" providerId="AD" clId="Web-{0429EA12-00B8-2291-421D-F4B47A2C1BC0}" dt="2024-04-03T23:55:38.130" v="61" actId="20577"/>
          <ac:spMkLst>
            <pc:docMk/>
            <pc:sldMk cId="685681062" sldId="282"/>
            <ac:spMk id="3" creationId="{75111C33-898C-4414-4665-5136EB6FC126}"/>
          </ac:spMkLst>
        </pc:spChg>
      </pc:sldChg>
      <pc:sldChg chg="modSp">
        <pc:chgData name="Lor, Derrick" userId="S::derrick_lor@student.uml.edu::d832a6f1-8bf7-42a7-a43b-8d0e62fb959e" providerId="AD" clId="Web-{0429EA12-00B8-2291-421D-F4B47A2C1BC0}" dt="2024-04-03T23:53:10.214" v="16" actId="20577"/>
        <pc:sldMkLst>
          <pc:docMk/>
          <pc:sldMk cId="1973173046" sldId="297"/>
        </pc:sldMkLst>
        <pc:spChg chg="mod">
          <ac:chgData name="Lor, Derrick" userId="S::derrick_lor@student.uml.edu::d832a6f1-8bf7-42a7-a43b-8d0e62fb959e" providerId="AD" clId="Web-{0429EA12-00B8-2291-421D-F4B47A2C1BC0}" dt="2024-04-03T23:53:10.214" v="16" actId="20577"/>
          <ac:spMkLst>
            <pc:docMk/>
            <pc:sldMk cId="1973173046" sldId="297"/>
            <ac:spMk id="2" creationId="{509D22C5-0C9E-B582-A8FE-B45E70A01E7F}"/>
          </ac:spMkLst>
        </pc:spChg>
        <pc:spChg chg="mod">
          <ac:chgData name="Lor, Derrick" userId="S::derrick_lor@student.uml.edu::d832a6f1-8bf7-42a7-a43b-8d0e62fb959e" providerId="AD" clId="Web-{0429EA12-00B8-2291-421D-F4B47A2C1BC0}" dt="2024-04-03T23:53:07.417" v="15" actId="20577"/>
          <ac:spMkLst>
            <pc:docMk/>
            <pc:sldMk cId="1973173046" sldId="297"/>
            <ac:spMk id="3" creationId="{D8B5CEF2-E667-BBB5-2EA6-C06F93B6DE12}"/>
          </ac:spMkLst>
        </pc:spChg>
      </pc:sldChg>
      <pc:sldChg chg="modSp">
        <pc:chgData name="Lor, Derrick" userId="S::derrick_lor@student.uml.edu::d832a6f1-8bf7-42a7-a43b-8d0e62fb959e" providerId="AD" clId="Web-{0429EA12-00B8-2291-421D-F4B47A2C1BC0}" dt="2024-04-03T23:55:52.600" v="63" actId="20577"/>
        <pc:sldMkLst>
          <pc:docMk/>
          <pc:sldMk cId="3913219759" sldId="304"/>
        </pc:sldMkLst>
        <pc:spChg chg="mod">
          <ac:chgData name="Lor, Derrick" userId="S::derrick_lor@student.uml.edu::d832a6f1-8bf7-42a7-a43b-8d0e62fb959e" providerId="AD" clId="Web-{0429EA12-00B8-2291-421D-F4B47A2C1BC0}" dt="2024-04-03T23:55:52.600" v="63" actId="20577"/>
          <ac:spMkLst>
            <pc:docMk/>
            <pc:sldMk cId="3913219759" sldId="304"/>
            <ac:spMk id="3" creationId="{D4D22962-3C7F-E480-5C35-7F4860A098E1}"/>
          </ac:spMkLst>
        </pc:spChg>
      </pc:sldChg>
      <pc:sldChg chg="modSp">
        <pc:chgData name="Lor, Derrick" userId="S::derrick_lor@student.uml.edu::d832a6f1-8bf7-42a7-a43b-8d0e62fb959e" providerId="AD" clId="Web-{0429EA12-00B8-2291-421D-F4B47A2C1BC0}" dt="2024-04-04T00:05:03.357" v="132" actId="20577"/>
        <pc:sldMkLst>
          <pc:docMk/>
          <pc:sldMk cId="2468595790" sldId="315"/>
        </pc:sldMkLst>
        <pc:spChg chg="mod">
          <ac:chgData name="Lor, Derrick" userId="S::derrick_lor@student.uml.edu::d832a6f1-8bf7-42a7-a43b-8d0e62fb959e" providerId="AD" clId="Web-{0429EA12-00B8-2291-421D-F4B47A2C1BC0}" dt="2024-04-04T00:05:03.357" v="132" actId="20577"/>
          <ac:spMkLst>
            <pc:docMk/>
            <pc:sldMk cId="2468595790" sldId="315"/>
            <ac:spMk id="16" creationId="{AEF9954A-E263-8A7E-58B1-4D03F7D1BD9B}"/>
          </ac:spMkLst>
        </pc:spChg>
      </pc:sldChg>
      <pc:sldChg chg="delSp modSp">
        <pc:chgData name="Lor, Derrick" userId="S::derrick_lor@student.uml.edu::d832a6f1-8bf7-42a7-a43b-8d0e62fb959e" providerId="AD" clId="Web-{0429EA12-00B8-2291-421D-F4B47A2C1BC0}" dt="2024-04-04T00:06:14.549" v="144" actId="20577"/>
        <pc:sldMkLst>
          <pc:docMk/>
          <pc:sldMk cId="1941619646" sldId="317"/>
        </pc:sldMkLst>
        <pc:spChg chg="del mod">
          <ac:chgData name="Lor, Derrick" userId="S::derrick_lor@student.uml.edu::d832a6f1-8bf7-42a7-a43b-8d0e62fb959e" providerId="AD" clId="Web-{0429EA12-00B8-2291-421D-F4B47A2C1BC0}" dt="2024-04-04T00:05:38.578" v="135"/>
          <ac:spMkLst>
            <pc:docMk/>
            <pc:sldMk cId="1941619646" sldId="317"/>
            <ac:spMk id="13" creationId="{58AC0C8B-8A7A-9FAE-2D0F-4D1C3A8C3FA5}"/>
          </ac:spMkLst>
        </pc:spChg>
        <pc:spChg chg="mod">
          <ac:chgData name="Lor, Derrick" userId="S::derrick_lor@student.uml.edu::d832a6f1-8bf7-42a7-a43b-8d0e62fb959e" providerId="AD" clId="Web-{0429EA12-00B8-2291-421D-F4B47A2C1BC0}" dt="2024-04-04T00:06:14.549" v="144" actId="20577"/>
          <ac:spMkLst>
            <pc:docMk/>
            <pc:sldMk cId="1941619646" sldId="317"/>
            <ac:spMk id="14" creationId="{749C7CD1-A9AA-49E3-6734-AD9546F2DF5B}"/>
          </ac:spMkLst>
        </pc:spChg>
      </pc:sldChg>
      <pc:sldChg chg="addSp delSp modSp del">
        <pc:chgData name="Lor, Derrick" userId="S::derrick_lor@student.uml.edu::d832a6f1-8bf7-42a7-a43b-8d0e62fb959e" providerId="AD" clId="Web-{0429EA12-00B8-2291-421D-F4B47A2C1BC0}" dt="2024-04-03T23:55:04.175" v="58"/>
        <pc:sldMkLst>
          <pc:docMk/>
          <pc:sldMk cId="3969996159" sldId="319"/>
        </pc:sldMkLst>
        <pc:graphicFrameChg chg="mod modGraphic">
          <ac:chgData name="Lor, Derrick" userId="S::derrick_lor@student.uml.edu::d832a6f1-8bf7-42a7-a43b-8d0e62fb959e" providerId="AD" clId="Web-{0429EA12-00B8-2291-421D-F4B47A2C1BC0}" dt="2024-04-03T23:54:04.218" v="42"/>
          <ac:graphicFrameMkLst>
            <pc:docMk/>
            <pc:sldMk cId="3969996159" sldId="319"/>
            <ac:graphicFrameMk id="6" creationId="{4DB3991E-0605-C20E-53AD-D64E13638DA5}"/>
          </ac:graphicFrameMkLst>
        </pc:graphicFrameChg>
        <pc:picChg chg="add mod">
          <ac:chgData name="Lor, Derrick" userId="S::derrick_lor@student.uml.edu::d832a6f1-8bf7-42a7-a43b-8d0e62fb959e" providerId="AD" clId="Web-{0429EA12-00B8-2291-421D-F4B47A2C1BC0}" dt="2024-04-03T23:54:21.187" v="44" actId="1076"/>
          <ac:picMkLst>
            <pc:docMk/>
            <pc:sldMk cId="3969996159" sldId="319"/>
            <ac:picMk id="3" creationId="{90DBEBDD-A099-2F6E-D0C6-FE09B8C036CE}"/>
          </ac:picMkLst>
        </pc:picChg>
        <pc:picChg chg="add">
          <ac:chgData name="Lor, Derrick" userId="S::derrick_lor@student.uml.edu::d832a6f1-8bf7-42a7-a43b-8d0e62fb959e" providerId="AD" clId="Web-{0429EA12-00B8-2291-421D-F4B47A2C1BC0}" dt="2024-04-03T23:54:22.766" v="45"/>
          <ac:picMkLst>
            <pc:docMk/>
            <pc:sldMk cId="3969996159" sldId="319"/>
            <ac:picMk id="7" creationId="{506D2945-ECE2-5727-D47B-63EBFF197A52}"/>
          </ac:picMkLst>
        </pc:picChg>
        <pc:picChg chg="add">
          <ac:chgData name="Lor, Derrick" userId="S::derrick_lor@student.uml.edu::d832a6f1-8bf7-42a7-a43b-8d0e62fb959e" providerId="AD" clId="Web-{0429EA12-00B8-2291-421D-F4B47A2C1BC0}" dt="2024-04-03T23:54:23.188" v="46"/>
          <ac:picMkLst>
            <pc:docMk/>
            <pc:sldMk cId="3969996159" sldId="319"/>
            <ac:picMk id="8" creationId="{C4F60BB6-E810-4201-3AF5-DE82B5C08F04}"/>
          </ac:picMkLst>
        </pc:picChg>
        <pc:picChg chg="add del">
          <ac:chgData name="Lor, Derrick" userId="S::derrick_lor@student.uml.edu::d832a6f1-8bf7-42a7-a43b-8d0e62fb959e" providerId="AD" clId="Web-{0429EA12-00B8-2291-421D-F4B47A2C1BC0}" dt="2024-04-03T23:54:27.172" v="50"/>
          <ac:picMkLst>
            <pc:docMk/>
            <pc:sldMk cId="3969996159" sldId="319"/>
            <ac:picMk id="9" creationId="{B2F1C10F-E2A1-98A6-E6D3-9C2B90938385}"/>
          </ac:picMkLst>
        </pc:picChg>
        <pc:picChg chg="add del">
          <ac:chgData name="Lor, Derrick" userId="S::derrick_lor@student.uml.edu::d832a6f1-8bf7-42a7-a43b-8d0e62fb959e" providerId="AD" clId="Web-{0429EA12-00B8-2291-421D-F4B47A2C1BC0}" dt="2024-04-03T23:54:26.610" v="49"/>
          <ac:picMkLst>
            <pc:docMk/>
            <pc:sldMk cId="3969996159" sldId="319"/>
            <ac:picMk id="10" creationId="{A515E68F-30D5-4EB6-DD78-EA68B0F84B94}"/>
          </ac:picMkLst>
        </pc:picChg>
      </pc:sldChg>
      <pc:sldChg chg="del">
        <pc:chgData name="Lor, Derrick" userId="S::derrick_lor@student.uml.edu::d832a6f1-8bf7-42a7-a43b-8d0e62fb959e" providerId="AD" clId="Web-{0429EA12-00B8-2291-421D-F4B47A2C1BC0}" dt="2024-04-03T23:52:11.897" v="3"/>
        <pc:sldMkLst>
          <pc:docMk/>
          <pc:sldMk cId="2498021601" sldId="321"/>
        </pc:sldMkLst>
      </pc:sldChg>
      <pc:sldChg chg="addSp delSp modSp new del mod modClrScheme chgLayout">
        <pc:chgData name="Lor, Derrick" userId="S::derrick_lor@student.uml.edu::d832a6f1-8bf7-42a7-a43b-8d0e62fb959e" providerId="AD" clId="Web-{0429EA12-00B8-2291-421D-F4B47A2C1BC0}" dt="2024-04-03T23:53:03.807" v="14"/>
        <pc:sldMkLst>
          <pc:docMk/>
          <pc:sldMk cId="4292189136" sldId="322"/>
        </pc:sldMkLst>
        <pc:spChg chg="add del">
          <ac:chgData name="Lor, Derrick" userId="S::derrick_lor@student.uml.edu::d832a6f1-8bf7-42a7-a43b-8d0e62fb959e" providerId="AD" clId="Web-{0429EA12-00B8-2291-421D-F4B47A2C1BC0}" dt="2024-04-03T23:52:47.368" v="8"/>
          <ac:spMkLst>
            <pc:docMk/>
            <pc:sldMk cId="4292189136" sldId="322"/>
            <ac:spMk id="2" creationId="{65236A2C-F469-2B7E-A5BB-A4B18B5905ED}"/>
          </ac:spMkLst>
        </pc:spChg>
        <pc:spChg chg="add del mod">
          <ac:chgData name="Lor, Derrick" userId="S::derrick_lor@student.uml.edu::d832a6f1-8bf7-42a7-a43b-8d0e62fb959e" providerId="AD" clId="Web-{0429EA12-00B8-2291-421D-F4B47A2C1BC0}" dt="2024-04-03T23:52:48.494" v="10" actId="20577"/>
          <ac:spMkLst>
            <pc:docMk/>
            <pc:sldMk cId="4292189136" sldId="322"/>
            <ac:spMk id="3" creationId="{6BB7FAED-6A10-DA84-50F1-62947B0507C1}"/>
          </ac:spMkLst>
        </pc:spChg>
      </pc:sldChg>
      <pc:sldChg chg="modSp add replId">
        <pc:chgData name="Lor, Derrick" userId="S::derrick_lor@student.uml.edu::d832a6f1-8bf7-42a7-a43b-8d0e62fb959e" providerId="AD" clId="Web-{0429EA12-00B8-2291-421D-F4B47A2C1BC0}" dt="2024-04-03T23:53:20.308" v="34" actId="20577"/>
        <pc:sldMkLst>
          <pc:docMk/>
          <pc:sldMk cId="3093299016" sldId="323"/>
        </pc:sldMkLst>
        <pc:spChg chg="mod">
          <ac:chgData name="Lor, Derrick" userId="S::derrick_lor@student.uml.edu::d832a6f1-8bf7-42a7-a43b-8d0e62fb959e" providerId="AD" clId="Web-{0429EA12-00B8-2291-421D-F4B47A2C1BC0}" dt="2024-04-03T23:53:20.308" v="34" actId="20577"/>
          <ac:spMkLst>
            <pc:docMk/>
            <pc:sldMk cId="3093299016" sldId="323"/>
            <ac:spMk id="2" creationId="{509D22C5-0C9E-B582-A8FE-B45E70A01E7F}"/>
          </ac:spMkLst>
        </pc:spChg>
      </pc:sldChg>
      <pc:sldChg chg="addSp modSp add replId">
        <pc:chgData name="Lor, Derrick" userId="S::derrick_lor@student.uml.edu::d832a6f1-8bf7-42a7-a43b-8d0e62fb959e" providerId="AD" clId="Web-{0429EA12-00B8-2291-421D-F4B47A2C1BC0}" dt="2024-04-03T23:54:47.596" v="57" actId="1076"/>
        <pc:sldMkLst>
          <pc:docMk/>
          <pc:sldMk cId="2195919891" sldId="324"/>
        </pc:sldMkLst>
        <pc:picChg chg="mod">
          <ac:chgData name="Lor, Derrick" userId="S::derrick_lor@student.uml.edu::d832a6f1-8bf7-42a7-a43b-8d0e62fb959e" providerId="AD" clId="Web-{0429EA12-00B8-2291-421D-F4B47A2C1BC0}" dt="2024-04-03T23:54:47.580" v="56" actId="1076"/>
          <ac:picMkLst>
            <pc:docMk/>
            <pc:sldMk cId="2195919891" sldId="324"/>
            <ac:picMk id="7" creationId="{506D2945-ECE2-5727-D47B-63EBFF197A52}"/>
          </ac:picMkLst>
        </pc:picChg>
        <pc:picChg chg="mod">
          <ac:chgData name="Lor, Derrick" userId="S::derrick_lor@student.uml.edu::d832a6f1-8bf7-42a7-a43b-8d0e62fb959e" providerId="AD" clId="Web-{0429EA12-00B8-2291-421D-F4B47A2C1BC0}" dt="2024-04-03T23:54:47.596" v="57" actId="1076"/>
          <ac:picMkLst>
            <pc:docMk/>
            <pc:sldMk cId="2195919891" sldId="324"/>
            <ac:picMk id="8" creationId="{C4F60BB6-E810-4201-3AF5-DE82B5C08F04}"/>
          </ac:picMkLst>
        </pc:picChg>
        <pc:picChg chg="add mod">
          <ac:chgData name="Lor, Derrick" userId="S::derrick_lor@student.uml.edu::d832a6f1-8bf7-42a7-a43b-8d0e62fb959e" providerId="AD" clId="Web-{0429EA12-00B8-2291-421D-F4B47A2C1BC0}" dt="2024-04-03T23:54:38.736" v="55" actId="1076"/>
          <ac:picMkLst>
            <pc:docMk/>
            <pc:sldMk cId="2195919891" sldId="324"/>
            <ac:picMk id="9" creationId="{6F890D28-B65C-9E51-0CC5-A3FEEA13F88D}"/>
          </ac:picMkLst>
        </pc:picChg>
      </pc:sldChg>
      <pc:sldChg chg="addSp delSp modSp add replId">
        <pc:chgData name="Lor, Derrick" userId="S::derrick_lor@student.uml.edu::d832a6f1-8bf7-42a7-a43b-8d0e62fb959e" providerId="AD" clId="Web-{0429EA12-00B8-2291-421D-F4B47A2C1BC0}" dt="2024-04-03T23:59:49.741" v="83"/>
        <pc:sldMkLst>
          <pc:docMk/>
          <pc:sldMk cId="499040838" sldId="325"/>
        </pc:sldMkLst>
        <pc:spChg chg="mod">
          <ac:chgData name="Lor, Derrick" userId="S::derrick_lor@student.uml.edu::d832a6f1-8bf7-42a7-a43b-8d0e62fb959e" providerId="AD" clId="Web-{0429EA12-00B8-2291-421D-F4B47A2C1BC0}" dt="2024-04-03T23:56:10.804" v="66" actId="20577"/>
          <ac:spMkLst>
            <pc:docMk/>
            <pc:sldMk cId="499040838" sldId="325"/>
            <ac:spMk id="2" creationId="{FD5E8954-9BCB-7FD9-A210-38DC54382D45}"/>
          </ac:spMkLst>
        </pc:spChg>
        <pc:spChg chg="mod">
          <ac:chgData name="Lor, Derrick" userId="S::derrick_lor@student.uml.edu::d832a6f1-8bf7-42a7-a43b-8d0e62fb959e" providerId="AD" clId="Web-{0429EA12-00B8-2291-421D-F4B47A2C1BC0}" dt="2024-04-03T23:56:08.570" v="65" actId="20577"/>
          <ac:spMkLst>
            <pc:docMk/>
            <pc:sldMk cId="499040838" sldId="325"/>
            <ac:spMk id="3" creationId="{75111C33-898C-4414-4665-5136EB6FC126}"/>
          </ac:spMkLst>
        </pc:spChg>
        <pc:picChg chg="add del mod">
          <ac:chgData name="Lor, Derrick" userId="S::derrick_lor@student.uml.edu::d832a6f1-8bf7-42a7-a43b-8d0e62fb959e" providerId="AD" clId="Web-{0429EA12-00B8-2291-421D-F4B47A2C1BC0}" dt="2024-04-03T23:58:47.456" v="75"/>
          <ac:picMkLst>
            <pc:docMk/>
            <pc:sldMk cId="499040838" sldId="325"/>
            <ac:picMk id="4" creationId="{4169594E-5854-1B74-1FEE-C012D6151DF0}"/>
          </ac:picMkLst>
        </pc:picChg>
        <pc:picChg chg="add del mod">
          <ac:chgData name="Lor, Derrick" userId="S::derrick_lor@student.uml.edu::d832a6f1-8bf7-42a7-a43b-8d0e62fb959e" providerId="AD" clId="Web-{0429EA12-00B8-2291-421D-F4B47A2C1BC0}" dt="2024-04-03T23:59:10.176" v="82"/>
          <ac:picMkLst>
            <pc:docMk/>
            <pc:sldMk cId="499040838" sldId="325"/>
            <ac:picMk id="5" creationId="{F2D7750D-F68A-3DF5-5756-17E62AC1AE88}"/>
          </ac:picMkLst>
        </pc:picChg>
        <pc:picChg chg="add mod">
          <ac:chgData name="Lor, Derrick" userId="S::derrick_lor@student.uml.edu::d832a6f1-8bf7-42a7-a43b-8d0e62fb959e" providerId="AD" clId="Web-{0429EA12-00B8-2291-421D-F4B47A2C1BC0}" dt="2024-04-03T23:59:49.741" v="83"/>
          <ac:picMkLst>
            <pc:docMk/>
            <pc:sldMk cId="499040838" sldId="325"/>
            <ac:picMk id="6" creationId="{69368B39-556B-9A10-98CC-717D5286A057}"/>
          </ac:picMkLst>
        </pc:picChg>
      </pc:sldChg>
      <pc:sldChg chg="add replId">
        <pc:chgData name="Lor, Derrick" userId="S::derrick_lor@student.uml.edu::d832a6f1-8bf7-42a7-a43b-8d0e62fb959e" providerId="AD" clId="Web-{0429EA12-00B8-2291-421D-F4B47A2C1BC0}" dt="2024-04-03T23:59:07.285" v="81"/>
        <pc:sldMkLst>
          <pc:docMk/>
          <pc:sldMk cId="7048983" sldId="326"/>
        </pc:sldMkLst>
      </pc:sldChg>
    </pc:docChg>
  </pc:docChgLst>
  <pc:docChgLst>
    <pc:chgData name="Lor, Derrick" userId="S::derrick_lor@student.uml.edu::d832a6f1-8bf7-42a7-a43b-8d0e62fb959e" providerId="AD" clId="Web-{6D8B3311-B1BF-4D9E-718D-6C635028784B}"/>
    <pc:docChg chg="addSld modSld">
      <pc:chgData name="Lor, Derrick" userId="S::derrick_lor@student.uml.edu::d832a6f1-8bf7-42a7-a43b-8d0e62fb959e" providerId="AD" clId="Web-{6D8B3311-B1BF-4D9E-718D-6C635028784B}" dt="2024-04-04T00:09:09.874" v="3"/>
      <pc:docMkLst>
        <pc:docMk/>
      </pc:docMkLst>
      <pc:sldChg chg="modSp">
        <pc:chgData name="Lor, Derrick" userId="S::derrick_lor@student.uml.edu::d832a6f1-8bf7-42a7-a43b-8d0e62fb959e" providerId="AD" clId="Web-{6D8B3311-B1BF-4D9E-718D-6C635028784B}" dt="2024-04-04T00:07:34.698" v="0" actId="20577"/>
        <pc:sldMkLst>
          <pc:docMk/>
          <pc:sldMk cId="685681062" sldId="282"/>
        </pc:sldMkLst>
        <pc:spChg chg="mod">
          <ac:chgData name="Lor, Derrick" userId="S::derrick_lor@student.uml.edu::d832a6f1-8bf7-42a7-a43b-8d0e62fb959e" providerId="AD" clId="Web-{6D8B3311-B1BF-4D9E-718D-6C635028784B}" dt="2024-04-04T00:07:34.698" v="0" actId="20577"/>
          <ac:spMkLst>
            <pc:docMk/>
            <pc:sldMk cId="685681062" sldId="282"/>
            <ac:spMk id="3" creationId="{75111C33-898C-4414-4665-5136EB6FC126}"/>
          </ac:spMkLst>
        </pc:spChg>
      </pc:sldChg>
      <pc:sldChg chg="addSp delSp modSp add replId">
        <pc:chgData name="Lor, Derrick" userId="S::derrick_lor@student.uml.edu::d832a6f1-8bf7-42a7-a43b-8d0e62fb959e" providerId="AD" clId="Web-{6D8B3311-B1BF-4D9E-718D-6C635028784B}" dt="2024-04-04T00:09:09.874" v="3"/>
        <pc:sldMkLst>
          <pc:docMk/>
          <pc:sldMk cId="1006380931" sldId="327"/>
        </pc:sldMkLst>
        <pc:picChg chg="add mod">
          <ac:chgData name="Lor, Derrick" userId="S::derrick_lor@student.uml.edu::d832a6f1-8bf7-42a7-a43b-8d0e62fb959e" providerId="AD" clId="Web-{6D8B3311-B1BF-4D9E-718D-6C635028784B}" dt="2024-04-04T00:09:09.874" v="3"/>
          <ac:picMkLst>
            <pc:docMk/>
            <pc:sldMk cId="1006380931" sldId="327"/>
            <ac:picMk id="4" creationId="{DF8B9DE3-BE15-4E84-91E7-0FFBEA1EFB41}"/>
          </ac:picMkLst>
        </pc:picChg>
        <pc:picChg chg="del">
          <ac:chgData name="Lor, Derrick" userId="S::derrick_lor@student.uml.edu::d832a6f1-8bf7-42a7-a43b-8d0e62fb959e" providerId="AD" clId="Web-{6D8B3311-B1BF-4D9E-718D-6C635028784B}" dt="2024-04-04T00:08:02.043" v="2"/>
          <ac:picMkLst>
            <pc:docMk/>
            <pc:sldMk cId="1006380931" sldId="327"/>
            <ac:picMk id="5" creationId="{F2D7750D-F68A-3DF5-5756-17E62AC1AE88}"/>
          </ac:picMkLst>
        </pc:picChg>
      </pc:sldChg>
    </pc:docChg>
  </pc:docChgLst>
  <pc:docChgLst>
    <pc:chgData name="Lor, Derrick" userId="S::derrick_lor@student.uml.edu::d832a6f1-8bf7-42a7-a43b-8d0e62fb959e" providerId="AD" clId="Web-{66AF3B18-57E3-54F3-ECE7-AB18983FFF97}"/>
    <pc:docChg chg="modSld">
      <pc:chgData name="Lor, Derrick" userId="S::derrick_lor@student.uml.edu::d832a6f1-8bf7-42a7-a43b-8d0e62fb959e" providerId="AD" clId="Web-{66AF3B18-57E3-54F3-ECE7-AB18983FFF97}" dt="2024-04-01T21:50:10.276" v="216"/>
      <pc:docMkLst>
        <pc:docMk/>
      </pc:docMkLst>
      <pc:sldChg chg="modSp">
        <pc:chgData name="Lor, Derrick" userId="S::derrick_lor@student.uml.edu::d832a6f1-8bf7-42a7-a43b-8d0e62fb959e" providerId="AD" clId="Web-{66AF3B18-57E3-54F3-ECE7-AB18983FFF97}" dt="2024-04-01T20:53:26.315" v="2" actId="20577"/>
        <pc:sldMkLst>
          <pc:docMk/>
          <pc:sldMk cId="1973173046" sldId="297"/>
        </pc:sldMkLst>
        <pc:spChg chg="mod">
          <ac:chgData name="Lor, Derrick" userId="S::derrick_lor@student.uml.edu::d832a6f1-8bf7-42a7-a43b-8d0e62fb959e" providerId="AD" clId="Web-{66AF3B18-57E3-54F3-ECE7-AB18983FFF97}" dt="2024-04-01T20:53:26.315" v="2" actId="20577"/>
          <ac:spMkLst>
            <pc:docMk/>
            <pc:sldMk cId="1973173046" sldId="297"/>
            <ac:spMk id="3" creationId="{D8B5CEF2-E667-BBB5-2EA6-C06F93B6DE12}"/>
          </ac:spMkLst>
        </pc:spChg>
      </pc:sldChg>
      <pc:sldChg chg="modSp">
        <pc:chgData name="Lor, Derrick" userId="S::derrick_lor@student.uml.edu::d832a6f1-8bf7-42a7-a43b-8d0e62fb959e" providerId="AD" clId="Web-{66AF3B18-57E3-54F3-ECE7-AB18983FFF97}" dt="2024-04-01T21:50:10.276" v="216"/>
        <pc:sldMkLst>
          <pc:docMk/>
          <pc:sldMk cId="3969996159" sldId="319"/>
        </pc:sldMkLst>
        <pc:spChg chg="mod">
          <ac:chgData name="Lor, Derrick" userId="S::derrick_lor@student.uml.edu::d832a6f1-8bf7-42a7-a43b-8d0e62fb959e" providerId="AD" clId="Web-{66AF3B18-57E3-54F3-ECE7-AB18983FFF97}" dt="2024-04-01T20:53:17.971" v="1" actId="20577"/>
          <ac:spMkLst>
            <pc:docMk/>
            <pc:sldMk cId="3969996159" sldId="319"/>
            <ac:spMk id="5" creationId="{2136FCF6-982C-CC37-9625-3EBFC7E7DD13}"/>
          </ac:spMkLst>
        </pc:spChg>
        <pc:graphicFrameChg chg="mod modGraphic">
          <ac:chgData name="Lor, Derrick" userId="S::derrick_lor@student.uml.edu::d832a6f1-8bf7-42a7-a43b-8d0e62fb959e" providerId="AD" clId="Web-{66AF3B18-57E3-54F3-ECE7-AB18983FFF97}" dt="2024-04-01T21:50:10.276" v="216"/>
          <ac:graphicFrameMkLst>
            <pc:docMk/>
            <pc:sldMk cId="3969996159" sldId="319"/>
            <ac:graphicFrameMk id="6" creationId="{4DB3991E-0605-C20E-53AD-D64E13638DA5}"/>
          </ac:graphicFrameMkLst>
        </pc:graphicFrameChg>
      </pc:sldChg>
    </pc:docChg>
  </pc:docChgLst>
  <pc:docChgLst>
    <pc:chgData name="Lor, Derrick" userId="S::derrick_lor@student.uml.edu::d832a6f1-8bf7-42a7-a43b-8d0e62fb959e" providerId="AD" clId="Web-{91789525-C788-B9FC-6DB9-86DC51A757F5}"/>
    <pc:docChg chg="modSld">
      <pc:chgData name="Lor, Derrick" userId="S::derrick_lor@student.uml.edu::d832a6f1-8bf7-42a7-a43b-8d0e62fb959e" providerId="AD" clId="Web-{91789525-C788-B9FC-6DB9-86DC51A757F5}" dt="2024-04-04T18:08:58.309" v="7" actId="20577"/>
      <pc:docMkLst>
        <pc:docMk/>
      </pc:docMkLst>
      <pc:sldChg chg="modSp">
        <pc:chgData name="Lor, Derrick" userId="S::derrick_lor@student.uml.edu::d832a6f1-8bf7-42a7-a43b-8d0e62fb959e" providerId="AD" clId="Web-{91789525-C788-B9FC-6DB9-86DC51A757F5}" dt="2024-04-04T18:02:07.893" v="2" actId="20577"/>
        <pc:sldMkLst>
          <pc:docMk/>
          <pc:sldMk cId="2468595790" sldId="315"/>
        </pc:sldMkLst>
        <pc:spChg chg="mod">
          <ac:chgData name="Lor, Derrick" userId="S::derrick_lor@student.uml.edu::d832a6f1-8bf7-42a7-a43b-8d0e62fb959e" providerId="AD" clId="Web-{91789525-C788-B9FC-6DB9-86DC51A757F5}" dt="2024-04-04T18:02:07.893" v="2" actId="20577"/>
          <ac:spMkLst>
            <pc:docMk/>
            <pc:sldMk cId="2468595790" sldId="315"/>
            <ac:spMk id="16" creationId="{AEF9954A-E263-8A7E-58B1-4D03F7D1BD9B}"/>
          </ac:spMkLst>
        </pc:spChg>
      </pc:sldChg>
      <pc:sldChg chg="modSp">
        <pc:chgData name="Lor, Derrick" userId="S::derrick_lor@student.uml.edu::d832a6f1-8bf7-42a7-a43b-8d0e62fb959e" providerId="AD" clId="Web-{91789525-C788-B9FC-6DB9-86DC51A757F5}" dt="2024-04-04T18:08:58.309" v="7" actId="20577"/>
        <pc:sldMkLst>
          <pc:docMk/>
          <pc:sldMk cId="3093299016" sldId="323"/>
        </pc:sldMkLst>
        <pc:spChg chg="mod">
          <ac:chgData name="Lor, Derrick" userId="S::derrick_lor@student.uml.edu::d832a6f1-8bf7-42a7-a43b-8d0e62fb959e" providerId="AD" clId="Web-{91789525-C788-B9FC-6DB9-86DC51A757F5}" dt="2024-04-04T18:08:58.309" v="7" actId="20577"/>
          <ac:spMkLst>
            <pc:docMk/>
            <pc:sldMk cId="3093299016" sldId="323"/>
            <ac:spMk id="3" creationId="{D8B5CEF2-E667-BBB5-2EA6-C06F93B6DE12}"/>
          </ac:spMkLst>
        </pc:spChg>
      </pc:sldChg>
    </pc:docChg>
  </pc:docChgLst>
  <pc:docChgLst>
    <pc:chgData name="KolencheryJose, Joseph" userId="S::joseph_kolencheryjose@student.uml.edu::8af66566-0dba-488f-833b-7f1af186421f" providerId="AD" clId="Web-{E6D3F379-1E5A-2E11-56CE-A00822841431}"/>
    <pc:docChg chg="modSld">
      <pc:chgData name="KolencheryJose, Joseph" userId="S::joseph_kolencheryjose@student.uml.edu::8af66566-0dba-488f-833b-7f1af186421f" providerId="AD" clId="Web-{E6D3F379-1E5A-2E11-56CE-A00822841431}" dt="2024-04-04T18:36:45.619" v="3" actId="20577"/>
      <pc:docMkLst>
        <pc:docMk/>
      </pc:docMkLst>
      <pc:sldChg chg="modSp">
        <pc:chgData name="KolencheryJose, Joseph" userId="S::joseph_kolencheryjose@student.uml.edu::8af66566-0dba-488f-833b-7f1af186421f" providerId="AD" clId="Web-{E6D3F379-1E5A-2E11-56CE-A00822841431}" dt="2024-04-04T18:36:45.619" v="3" actId="20577"/>
        <pc:sldMkLst>
          <pc:docMk/>
          <pc:sldMk cId="3913219759" sldId="304"/>
        </pc:sldMkLst>
        <pc:spChg chg="mod">
          <ac:chgData name="KolencheryJose, Joseph" userId="S::joseph_kolencheryjose@student.uml.edu::8af66566-0dba-488f-833b-7f1af186421f" providerId="AD" clId="Web-{E6D3F379-1E5A-2E11-56CE-A00822841431}" dt="2024-04-04T18:36:45.619" v="3" actId="20577"/>
          <ac:spMkLst>
            <pc:docMk/>
            <pc:sldMk cId="3913219759" sldId="304"/>
            <ac:spMk id="3" creationId="{D4D22962-3C7F-E480-5C35-7F4860A098E1}"/>
          </ac:spMkLst>
        </pc:spChg>
      </pc:sldChg>
    </pc:docChg>
  </pc:docChgLst>
  <pc:docChgLst>
    <pc:chgData name="Huang, Yaoching" userId="c7f92cd5-8e70-49c3-80ab-c7bf8dac83b6" providerId="ADAL" clId="{4F88EAC7-0767-4DE1-B653-B6B5520D8CBA}"/>
    <pc:docChg chg="undo custSel modSld">
      <pc:chgData name="Huang, Yaoching" userId="c7f92cd5-8e70-49c3-80ab-c7bf8dac83b6" providerId="ADAL" clId="{4F88EAC7-0767-4DE1-B653-B6B5520D8CBA}" dt="2024-04-04T18:46:34.683" v="3" actId="20577"/>
      <pc:docMkLst>
        <pc:docMk/>
      </pc:docMkLst>
      <pc:sldChg chg="modSp mod">
        <pc:chgData name="Huang, Yaoching" userId="c7f92cd5-8e70-49c3-80ab-c7bf8dac83b6" providerId="ADAL" clId="{4F88EAC7-0767-4DE1-B653-B6B5520D8CBA}" dt="2024-04-04T18:46:34.683" v="3" actId="20577"/>
        <pc:sldMkLst>
          <pc:docMk/>
          <pc:sldMk cId="685681062" sldId="282"/>
        </pc:sldMkLst>
        <pc:spChg chg="mod">
          <ac:chgData name="Huang, Yaoching" userId="c7f92cd5-8e70-49c3-80ab-c7bf8dac83b6" providerId="ADAL" clId="{4F88EAC7-0767-4DE1-B653-B6B5520D8CBA}" dt="2024-04-04T18:46:34.683" v="3" actId="20577"/>
          <ac:spMkLst>
            <pc:docMk/>
            <pc:sldMk cId="685681062" sldId="282"/>
            <ac:spMk id="3" creationId="{75111C33-898C-4414-4665-5136EB6FC12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9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7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4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59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54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761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94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99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14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11430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79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6211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206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5655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40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0527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99897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64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902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213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8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45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02768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5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1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3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49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9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42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5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20253"/>
            <a:ext cx="6392421" cy="3079248"/>
          </a:xfrm>
        </p:spPr>
        <p:txBody>
          <a:bodyPr anchor="ctr"/>
          <a:lstStyle/>
          <a:p>
            <a:r>
              <a:rPr lang="en-US" sz="6600" err="1"/>
              <a:t>NaturePass</a:t>
            </a:r>
            <a:br>
              <a:rPr lang="en-US" sz="6600"/>
            </a:br>
            <a:br>
              <a:rPr lang="en-US"/>
            </a:br>
            <a:r>
              <a:rPr lang="en-US"/>
              <a:t>Team Nature </a:t>
            </a:r>
            <a:br>
              <a:rPr lang="en-US"/>
            </a:br>
            <a:r>
              <a:rPr lang="en-US"/>
              <a:t>Mid-Project Presentation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3F623A-3E2F-B79E-AF7F-67D8A3070685}"/>
              </a:ext>
            </a:extLst>
          </p:cNvPr>
          <p:cNvSpPr txBox="1">
            <a:spLocks/>
          </p:cNvSpPr>
          <p:nvPr/>
        </p:nvSpPr>
        <p:spPr>
          <a:xfrm>
            <a:off x="2350347" y="4572100"/>
            <a:ext cx="7485289" cy="3079248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>
                <a:solidFill>
                  <a:srgbClr val="000000"/>
                </a:solidFill>
                <a:latin typeface="Times New Roman"/>
                <a:cs typeface="Times New Roman"/>
              </a:rPr>
              <a:t>Derrick Lor, Jason Huang, Joseph </a:t>
            </a:r>
            <a:r>
              <a:rPr lang="en-US" sz="3200" err="1">
                <a:solidFill>
                  <a:srgbClr val="000000"/>
                </a:solidFill>
                <a:latin typeface="Times New Roman"/>
                <a:cs typeface="Times New Roman"/>
              </a:rPr>
              <a:t>Kolenchery</a:t>
            </a:r>
            <a:r>
              <a:rPr lang="en-US" sz="3200">
                <a:solidFill>
                  <a:srgbClr val="000000"/>
                </a:solidFill>
                <a:latin typeface="Times New Roman"/>
                <a:cs typeface="Times New Roman"/>
              </a:rPr>
              <a:t>, Aiman Baig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7045271" cy="223464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One more thing...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7045271" cy="2234642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https://prezi.com/view/q0tRiADdhYaCxiBCiD9v/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9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691" y="2120948"/>
            <a:ext cx="6526326" cy="3846440"/>
          </a:xfrm>
        </p:spPr>
        <p:txBody>
          <a:bodyPr vert="horz" lIns="91440" tIns="0" rIns="91440" bIns="0" rtlCol="0" anchor="t">
            <a:normAutofit/>
          </a:bodyPr>
          <a:lstStyle/>
          <a:p>
            <a:pPr marL="171450" indent="-171450">
              <a:buFont typeface="Arial" charset="2"/>
              <a:buChar char="•"/>
            </a:pPr>
            <a:r>
              <a:rPr lang="en-US" sz="2000">
                <a:solidFill>
                  <a:srgbClr val="5C5962"/>
                </a:solidFill>
                <a:latin typeface="system-ui"/>
              </a:rPr>
              <a:t>A mobile application for travelers to share journals on their experiences around the world</a:t>
            </a:r>
          </a:p>
          <a:p>
            <a:pPr marL="171450" indent="-171450">
              <a:buFont typeface="Arial" charset="2"/>
              <a:buChar char="•"/>
            </a:pPr>
            <a:r>
              <a:rPr lang="en-US" sz="2000">
                <a:solidFill>
                  <a:srgbClr val="5C5962"/>
                </a:solidFill>
                <a:latin typeface="system-ui"/>
              </a:rPr>
              <a:t>User Interface which helps users to plan and organize their trips based on journals posted by others</a:t>
            </a:r>
          </a:p>
          <a:p>
            <a:pPr marL="171450" indent="-171450">
              <a:buFont typeface="Arial" charset="2"/>
              <a:buChar char="•"/>
            </a:pPr>
            <a:r>
              <a:rPr lang="en-US" sz="2000">
                <a:solidFill>
                  <a:srgbClr val="5C5962"/>
                </a:solidFill>
                <a:latin typeface="system-ui"/>
              </a:rPr>
              <a:t>An all-in-one planner to improve efficiency in planning trips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rgbClr val="5C5962"/>
                </a:solidFill>
                <a:latin typeface="Trebuchet MS"/>
                <a:cs typeface="Arial"/>
              </a:rPr>
              <a:t>Describe your progress to date.</a:t>
            </a:r>
            <a:endParaRPr lang="en-US">
              <a:latin typeface="Trebuchet M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0" rIns="91440" bIns="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/>
              <a:t>Multiple contextual enquiries have been done to gain knowledge on what our user base expects and needs</a:t>
            </a:r>
          </a:p>
          <a:p>
            <a:pPr>
              <a:lnSpc>
                <a:spcPct val="200000"/>
              </a:lnSpc>
            </a:pPr>
            <a:r>
              <a:rPr lang="en-US"/>
              <a:t>Affinity diagrams were developed from these contextual enquiries</a:t>
            </a:r>
          </a:p>
          <a:p>
            <a:pPr>
              <a:lnSpc>
                <a:spcPct val="200000"/>
              </a:lnSpc>
            </a:pPr>
            <a:r>
              <a:rPr lang="en-US"/>
              <a:t>A basic low fidelity model of the application has been developed to evaluate further additions and what may need to be removed</a:t>
            </a:r>
          </a:p>
          <a:p>
            <a:pPr marL="0" indent="0">
              <a:lnSpc>
                <a:spcPct val="200000"/>
              </a:lnSpc>
              <a:buNone/>
            </a:pPr>
            <a:endParaRPr lang="en-US"/>
          </a:p>
          <a:p>
            <a:pPr>
              <a:lnSpc>
                <a:spcPct val="200000"/>
              </a:lnSpc>
            </a:pP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>
              <a:solidFill>
                <a:srgbClr val="5C5962"/>
              </a:solidFill>
              <a:latin typeface="Trebuchet M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0" rIns="91440" bIns="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368B39-556B-9A10-98CC-717D5286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2" y="0"/>
            <a:ext cx="11985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>
              <a:solidFill>
                <a:srgbClr val="5C5962"/>
              </a:solidFill>
              <a:latin typeface="Trebuchet M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0" rIns="91440" bIns="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Several sticky notes with different colored squares&#10;&#10;Description automatically generated">
            <a:extLst>
              <a:ext uri="{FF2B5EF4-FFF2-40B4-BE49-F238E27FC236}">
                <a16:creationId xmlns:a16="http://schemas.microsoft.com/office/drawing/2014/main" id="{F2D7750D-F68A-3DF5-5756-17E62AC1A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747" y="713"/>
            <a:ext cx="8020392" cy="68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0">
              <a:solidFill>
                <a:srgbClr val="5C5962"/>
              </a:solidFill>
              <a:latin typeface="Trebuchet M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0" rIns="91440" bIns="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B9DE3-BE15-4E84-91E7-0FFBEA1EF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648"/>
            <a:ext cx="12192000" cy="505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8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5C5962"/>
                </a:solidFill>
                <a:latin typeface="Trebuchet MS"/>
              </a:rPr>
              <a:t>Feedback from pitch presentation.</a:t>
            </a:r>
            <a:endParaRPr lang="en-US">
              <a:latin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355312" cy="3720337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/>
              <a:t>Try to focus on user needs and implement features that can be delivered by the due date.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Describe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ea typeface="+mj-lt"/>
                <a:cs typeface="+mj-lt"/>
              </a:rPr>
              <a:t> any challenges you’re facing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 vert="horz" lIns="91440" tIns="0" rIns="91440" bIns="0" rtlCol="0" anchor="t">
            <a:normAutofit/>
          </a:bodyPr>
          <a:lstStyle/>
          <a:p>
            <a:pPr>
              <a:buFont typeface="Arial" panose="020B0603020202020204"/>
              <a:buChar char="•"/>
            </a:pPr>
            <a:endParaRPr lang="en-US"/>
          </a:p>
          <a:p>
            <a:pPr>
              <a:buFont typeface="Arial" panose="020B0603020202020204"/>
              <a:buChar char="•"/>
            </a:pPr>
            <a:r>
              <a:rPr lang="en-US"/>
              <a:t>FEEDBACK</a:t>
            </a:r>
          </a:p>
          <a:p>
            <a:pPr>
              <a:buFont typeface="Arial" panose="020B0603020202020204"/>
              <a:buChar char="•"/>
            </a:pPr>
            <a:endParaRPr lang="en-US"/>
          </a:p>
          <a:p>
            <a:pPr>
              <a:buFont typeface="Arial" panose="020B0603020202020204"/>
              <a:buChar char="•"/>
            </a:pPr>
            <a:r>
              <a:rPr lang="en-US"/>
              <a:t>We want your responses!</a:t>
            </a:r>
            <a:endParaRPr lang="en-US">
              <a:solidFill>
                <a:srgbClr val="000000"/>
              </a:solidFill>
            </a:endParaRPr>
          </a:p>
          <a:p>
            <a:pPr>
              <a:buFont typeface="Arial" panose="020B0603020202020204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>
              <a:buFont typeface="Arial" panose="020B0603020202020204"/>
              <a:buChar char="•"/>
            </a:pPr>
            <a:r>
              <a:rPr lang="en-US"/>
              <a:t>More testing!</a:t>
            </a:r>
          </a:p>
          <a:p>
            <a:pPr>
              <a:buFont typeface="Arial" panose="020B0603020202020204"/>
              <a:buChar char="•"/>
            </a:pPr>
            <a:endParaRPr lang="en-US"/>
          </a:p>
        </p:txBody>
      </p:sp>
      <p:pic>
        <p:nvPicPr>
          <p:cNvPr id="10" name="Picture Placeholder 9" descr="A person wearing a blue suit and headphones pointing at a computer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1888" r="31888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Expected vs Actual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Char char="•"/>
            </a:pPr>
            <a:r>
              <a:rPr lang="en-US"/>
              <a:t>On track with our expectations</a:t>
            </a:r>
          </a:p>
          <a:p>
            <a:pPr marL="285750" indent="-285750">
              <a:buChar char="•"/>
            </a:pPr>
            <a:r>
              <a:rPr lang="en-US"/>
              <a:t>Focus on trying to do more user testing along with future developments 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B3991E-0605-C20E-53AD-D64E13638DA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077641" y="2177579"/>
          <a:ext cx="4688460" cy="461479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27408">
                  <a:extLst>
                    <a:ext uri="{9D8B030D-6E8A-4147-A177-3AD203B41FA5}">
                      <a16:colId xmlns:a16="http://schemas.microsoft.com/office/drawing/2014/main" val="180956085"/>
                    </a:ext>
                  </a:extLst>
                </a:gridCol>
                <a:gridCol w="1163593">
                  <a:extLst>
                    <a:ext uri="{9D8B030D-6E8A-4147-A177-3AD203B41FA5}">
                      <a16:colId xmlns:a16="http://schemas.microsoft.com/office/drawing/2014/main" val="1180706872"/>
                    </a:ext>
                  </a:extLst>
                </a:gridCol>
                <a:gridCol w="1297459">
                  <a:extLst>
                    <a:ext uri="{9D8B030D-6E8A-4147-A177-3AD203B41FA5}">
                      <a16:colId xmlns:a16="http://schemas.microsoft.com/office/drawing/2014/main" val="2050154702"/>
                    </a:ext>
                  </a:extLst>
                </a:gridCol>
              </a:tblGrid>
              <a:tr h="59613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Keep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Axe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59613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Import 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63120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Trip builder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59613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Saved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59613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79952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GPS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  <a:tr h="7995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chemeClr val="accent6"/>
                          </a:solidFill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95495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0DBEBDD-A099-2F6E-D0C6-FE09B8C03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2139" y="2513308"/>
            <a:ext cx="914400" cy="9144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506D2945-ECE2-5727-D47B-63EBFF197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2139" y="3631382"/>
            <a:ext cx="914400" cy="91440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C4F60BB6-E810-4201-3AF5-DE82B5C08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2139" y="4222467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F890D28-B65C-9E51-0CC5-A3FEEA13F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2138" y="30759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1989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FA76D1-3C6D-40BC-A42D-496B6EDE8B8C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D7B7F6F-2C08-4296-B7AB-C2C3F421924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</vt:lpstr>
      <vt:lpstr>NaturePass  Team Nature  Mid-Project Presentation</vt:lpstr>
      <vt:lpstr>Project Pitch</vt:lpstr>
      <vt:lpstr>Describe your progress to date.</vt:lpstr>
      <vt:lpstr>PowerPoint Presentation</vt:lpstr>
      <vt:lpstr>PowerPoint Presentation</vt:lpstr>
      <vt:lpstr>PowerPoint Presentation</vt:lpstr>
      <vt:lpstr>Feedback from pitch presentation.</vt:lpstr>
      <vt:lpstr>Describe any challenges you’re facing</vt:lpstr>
      <vt:lpstr>Expected vs Actual</vt:lpstr>
      <vt:lpstr>Thank you</vt:lpstr>
      <vt:lpstr>One more thing...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 presentation</dc:title>
  <dc:subject/>
  <dc:creator/>
  <cp:revision>1</cp:revision>
  <dcterms:created xsi:type="dcterms:W3CDTF">2024-04-01T20:27:20Z</dcterms:created>
  <dcterms:modified xsi:type="dcterms:W3CDTF">2024-04-04T18:47:09Z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